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66" r:id="rId6"/>
    <p:sldId id="268" r:id="rId7"/>
    <p:sldId id="269" r:id="rId8"/>
    <p:sldId id="270" r:id="rId9"/>
    <p:sldId id="272" r:id="rId10"/>
    <p:sldId id="273" r:id="rId11"/>
    <p:sldId id="274" r:id="rId12"/>
    <p:sldId id="276" r:id="rId13"/>
    <p:sldId id="285" r:id="rId14"/>
    <p:sldId id="277" r:id="rId15"/>
    <p:sldId id="278" r:id="rId16"/>
    <p:sldId id="280" r:id="rId17"/>
    <p:sldId id="283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08" autoAdjust="0"/>
  </p:normalViewPr>
  <p:slideViewPr>
    <p:cSldViewPr snapToGrid="0">
      <p:cViewPr varScale="1">
        <p:scale>
          <a:sx n="78" d="100"/>
          <a:sy n="78" d="100"/>
        </p:scale>
        <p:origin x="118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rya krishna sai Kommoju" userId="146245516cec19f2" providerId="LiveId" clId="{139539C4-3DE6-4029-8C75-84F62D7C7183}"/>
    <pc:docChg chg="undo custSel modSld sldOrd modMainMaster">
      <pc:chgData name="Mourya krishna sai Kommoju" userId="146245516cec19f2" providerId="LiveId" clId="{139539C4-3DE6-4029-8C75-84F62D7C7183}" dt="2025-09-18T04:09:34.150" v="80" actId="22"/>
      <pc:docMkLst>
        <pc:docMk/>
      </pc:docMkLst>
      <pc:sldChg chg="addSp delSp modSp mod modTransition">
        <pc:chgData name="Mourya krishna sai Kommoju" userId="146245516cec19f2" providerId="LiveId" clId="{139539C4-3DE6-4029-8C75-84F62D7C7183}" dt="2025-09-16T16:48:03.227" v="73"/>
        <pc:sldMkLst>
          <pc:docMk/>
          <pc:sldMk cId="2734629214" sldId="256"/>
        </pc:sldMkLst>
        <pc:picChg chg="mod">
          <ac:chgData name="Mourya krishna sai Kommoju" userId="146245516cec19f2" providerId="LiveId" clId="{139539C4-3DE6-4029-8C75-84F62D7C7183}" dt="2025-09-15T14:21:51.148" v="0"/>
          <ac:picMkLst>
            <pc:docMk/>
            <pc:sldMk cId="2734629214" sldId="256"/>
            <ac:picMk id="5" creationId="{FA177D02-9C70-7FFC-B240-E71FB3EED3BC}"/>
          </ac:picMkLst>
        </pc:picChg>
        <pc:picChg chg="add">
          <ac:chgData name="Mourya krishna sai Kommoju" userId="146245516cec19f2" providerId="LiveId" clId="{139539C4-3DE6-4029-8C75-84F62D7C7183}" dt="2025-09-15T16:20:05.292" v="4" actId="22"/>
          <ac:picMkLst>
            <pc:docMk/>
            <pc:sldMk cId="2734629214" sldId="256"/>
            <ac:picMk id="8" creationId="{AD5A5AB5-A819-30CC-0A16-4BDE86B1297E}"/>
          </ac:picMkLst>
        </pc:picChg>
        <pc:picChg chg="add">
          <ac:chgData name="Mourya krishna sai Kommoju" userId="146245516cec19f2" providerId="LiveId" clId="{139539C4-3DE6-4029-8C75-84F62D7C7183}" dt="2025-09-15T16:20:16.255" v="5" actId="22"/>
          <ac:picMkLst>
            <pc:docMk/>
            <pc:sldMk cId="2734629214" sldId="256"/>
            <ac:picMk id="10" creationId="{FDA8A315-231A-13B8-51A9-2AE1584F1259}"/>
          </ac:picMkLst>
        </pc:picChg>
        <pc:picChg chg="add">
          <ac:chgData name="Mourya krishna sai Kommoju" userId="146245516cec19f2" providerId="LiveId" clId="{139539C4-3DE6-4029-8C75-84F62D7C7183}" dt="2025-09-15T16:28:00.877" v="33" actId="22"/>
          <ac:picMkLst>
            <pc:docMk/>
            <pc:sldMk cId="2734629214" sldId="256"/>
            <ac:picMk id="14" creationId="{C1021924-2A76-F80A-FAFE-0BD2031E5C57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4115791810" sldId="257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743604556" sldId="258"/>
        </pc:sldMkLst>
        <pc:picChg chg="add">
          <ac:chgData name="Mourya krishna sai Kommoju" userId="146245516cec19f2" providerId="LiveId" clId="{139539C4-3DE6-4029-8C75-84F62D7C7183}" dt="2025-09-15T16:20:41.171" v="6" actId="22"/>
          <ac:picMkLst>
            <pc:docMk/>
            <pc:sldMk cId="743604556" sldId="258"/>
            <ac:picMk id="6" creationId="{B9E75259-1188-5821-AA3E-6520FFA351E2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083381176" sldId="259"/>
        </pc:sldMkLst>
        <pc:picChg chg="add">
          <ac:chgData name="Mourya krishna sai Kommoju" userId="146245516cec19f2" providerId="LiveId" clId="{139539C4-3DE6-4029-8C75-84F62D7C7183}" dt="2025-09-15T16:20:52.061" v="7" actId="22"/>
          <ac:picMkLst>
            <pc:docMk/>
            <pc:sldMk cId="2083381176" sldId="259"/>
            <ac:picMk id="6" creationId="{38BCE161-D878-582F-81C5-3CA35F4D0BD8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595177607" sldId="260"/>
        </pc:sldMkLst>
        <pc:picChg chg="add">
          <ac:chgData name="Mourya krishna sai Kommoju" userId="146245516cec19f2" providerId="LiveId" clId="{139539C4-3DE6-4029-8C75-84F62D7C7183}" dt="2025-09-15T16:21:15.641" v="10" actId="22"/>
          <ac:picMkLst>
            <pc:docMk/>
            <pc:sldMk cId="3595177607" sldId="260"/>
            <ac:picMk id="6" creationId="{91DB96EA-500B-73F8-72AD-75F93CFC9244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08.845" v="75"/>
        <pc:sldMkLst>
          <pc:docMk/>
          <pc:sldMk cId="664885414" sldId="261"/>
        </pc:sldMkLst>
        <pc:picChg chg="add">
          <ac:chgData name="Mourya krishna sai Kommoju" userId="146245516cec19f2" providerId="LiveId" clId="{139539C4-3DE6-4029-8C75-84F62D7C7183}" dt="2025-09-15T16:21:58.125" v="11" actId="22"/>
          <ac:picMkLst>
            <pc:docMk/>
            <pc:sldMk cId="664885414" sldId="261"/>
            <ac:picMk id="6" creationId="{691ECB0E-8C9D-8436-A9F3-29630C7E32E2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8T04:09:34.150" v="80" actId="22"/>
        <pc:sldMkLst>
          <pc:docMk/>
          <pc:sldMk cId="2025333821" sldId="262"/>
        </pc:sldMkLst>
        <pc:picChg chg="add">
          <ac:chgData name="Mourya krishna sai Kommoju" userId="146245516cec19f2" providerId="LiveId" clId="{139539C4-3DE6-4029-8C75-84F62D7C7183}" dt="2025-09-15T16:22:09.199" v="12" actId="22"/>
          <ac:picMkLst>
            <pc:docMk/>
            <pc:sldMk cId="2025333821" sldId="262"/>
            <ac:picMk id="6" creationId="{819E8320-F1ED-A8E9-043F-017CFBD116B0}"/>
          </ac:picMkLst>
        </pc:picChg>
        <pc:picChg chg="add">
          <ac:chgData name="Mourya krishna sai Kommoju" userId="146245516cec19f2" providerId="LiveId" clId="{139539C4-3DE6-4029-8C75-84F62D7C7183}" dt="2025-09-18T04:09:34.150" v="80" actId="22"/>
          <ac:picMkLst>
            <pc:docMk/>
            <pc:sldMk cId="2025333821" sldId="262"/>
            <ac:picMk id="7" creationId="{1E40977E-C014-8EE8-4D2F-0FB0244B4F6A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20.672" v="79"/>
        <pc:sldMkLst>
          <pc:docMk/>
          <pc:sldMk cId="3451314050" sldId="263"/>
        </pc:sldMkLst>
        <pc:picChg chg="add">
          <ac:chgData name="Mourya krishna sai Kommoju" userId="146245516cec19f2" providerId="LiveId" clId="{139539C4-3DE6-4029-8C75-84F62D7C7183}" dt="2025-09-15T16:22:19.239" v="13" actId="22"/>
          <ac:picMkLst>
            <pc:docMk/>
            <pc:sldMk cId="3451314050" sldId="263"/>
            <ac:picMk id="6" creationId="{CD0EFDDE-B19E-7E29-F442-25CA7B3F75E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498527304" sldId="264"/>
        </pc:sldMkLst>
        <pc:picChg chg="add">
          <ac:chgData name="Mourya krishna sai Kommoju" userId="146245516cec19f2" providerId="LiveId" clId="{139539C4-3DE6-4029-8C75-84F62D7C7183}" dt="2025-09-15T16:22:40.439" v="14" actId="22"/>
          <ac:picMkLst>
            <pc:docMk/>
            <pc:sldMk cId="498527304" sldId="264"/>
            <ac:picMk id="6" creationId="{B896C6CF-265B-E038-6C62-5E3B6CEE96FD}"/>
          </ac:picMkLst>
        </pc:picChg>
      </pc:sldChg>
      <pc:sldChg chg="addSp modSp mod modTransition">
        <pc:chgData name="Mourya krishna sai Kommoju" userId="146245516cec19f2" providerId="LiveId" clId="{139539C4-3DE6-4029-8C75-84F62D7C7183}" dt="2025-09-15T16:42:08.981" v="50" actId="22"/>
        <pc:sldMkLst>
          <pc:docMk/>
          <pc:sldMk cId="2587857797" sldId="265"/>
        </pc:sldMkLst>
        <pc:picChg chg="mod">
          <ac:chgData name="Mourya krishna sai Kommoju" userId="146245516cec19f2" providerId="LiveId" clId="{139539C4-3DE6-4029-8C75-84F62D7C7183}" dt="2025-09-15T16:37:29.358" v="49" actId="1076"/>
          <ac:picMkLst>
            <pc:docMk/>
            <pc:sldMk cId="2587857797" sldId="265"/>
            <ac:picMk id="5" creationId="{2981F278-AEF2-2553-3E43-89094907F1D6}"/>
          </ac:picMkLst>
        </pc:picChg>
        <pc:picChg chg="add">
          <ac:chgData name="Mourya krishna sai Kommoju" userId="146245516cec19f2" providerId="LiveId" clId="{139539C4-3DE6-4029-8C75-84F62D7C7183}" dt="2025-09-15T16:42:08.981" v="50" actId="22"/>
          <ac:picMkLst>
            <pc:docMk/>
            <pc:sldMk cId="2587857797" sldId="265"/>
            <ac:picMk id="6" creationId="{AE8A1EE1-E77C-D030-5263-78E11D406CBD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925204964" sldId="266"/>
        </pc:sldMkLst>
        <pc:picChg chg="add">
          <ac:chgData name="Mourya krishna sai Kommoju" userId="146245516cec19f2" providerId="LiveId" clId="{139539C4-3DE6-4029-8C75-84F62D7C7183}" dt="2025-09-15T16:32:47.964" v="35" actId="22"/>
          <ac:picMkLst>
            <pc:docMk/>
            <pc:sldMk cId="2925204964" sldId="266"/>
            <ac:picMk id="8" creationId="{2D5B3157-02AD-04FA-FF9A-032D6386EE2A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3253973471" sldId="267"/>
        </pc:sldMkLst>
        <pc:picChg chg="add">
          <ac:chgData name="Mourya krishna sai Kommoju" userId="146245516cec19f2" providerId="LiveId" clId="{139539C4-3DE6-4029-8C75-84F62D7C7183}" dt="2025-09-15T16:25:16.567" v="21" actId="22"/>
          <ac:picMkLst>
            <pc:docMk/>
            <pc:sldMk cId="3253973471" sldId="267"/>
            <ac:picMk id="8" creationId="{D1674292-837C-CEC1-733A-0832C45D8DCB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7:12.146" v="46" actId="22"/>
        <pc:sldMkLst>
          <pc:docMk/>
          <pc:sldMk cId="2275342582" sldId="268"/>
        </pc:sldMkLst>
        <pc:picChg chg="add">
          <ac:chgData name="Mourya krishna sai Kommoju" userId="146245516cec19f2" providerId="LiveId" clId="{139539C4-3DE6-4029-8C75-84F62D7C7183}" dt="2025-09-15T16:25:29.968" v="22" actId="22"/>
          <ac:picMkLst>
            <pc:docMk/>
            <pc:sldMk cId="2275342582" sldId="268"/>
            <ac:picMk id="6" creationId="{01BE5CEA-3484-BDC2-4A8A-B7B0F87F7A0C}"/>
          </ac:picMkLst>
        </pc:picChg>
        <pc:picChg chg="add">
          <ac:chgData name="Mourya krishna sai Kommoju" userId="146245516cec19f2" providerId="LiveId" clId="{139539C4-3DE6-4029-8C75-84F62D7C7183}" dt="2025-09-15T16:37:12.146" v="46" actId="22"/>
          <ac:picMkLst>
            <pc:docMk/>
            <pc:sldMk cId="2275342582" sldId="268"/>
            <ac:picMk id="8" creationId="{9A7CF54A-7E41-0CA1-F9B2-ACB33BF28F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27521794" sldId="269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89187026" sldId="270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258130896" sldId="271"/>
        </pc:sldMkLst>
        <pc:picChg chg="add">
          <ac:chgData name="Mourya krishna sai Kommoju" userId="146245516cec19f2" providerId="LiveId" clId="{139539C4-3DE6-4029-8C75-84F62D7C7183}" dt="2025-09-15T16:25:53.008" v="23" actId="22"/>
          <ac:picMkLst>
            <pc:docMk/>
            <pc:sldMk cId="3258130896" sldId="271"/>
            <ac:picMk id="6" creationId="{D83E6A4C-188E-0C82-5D4A-C345A65FC1EF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573620633" sldId="272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626795959" sldId="273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660149021" sldId="274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499873528" sldId="275"/>
        </pc:sldMkLst>
        <pc:picChg chg="add">
          <ac:chgData name="Mourya krishna sai Kommoju" userId="146245516cec19f2" providerId="LiveId" clId="{139539C4-3DE6-4029-8C75-84F62D7C7183}" dt="2025-09-15T16:26:26.333" v="24" actId="22"/>
          <ac:picMkLst>
            <pc:docMk/>
            <pc:sldMk cId="2499873528" sldId="275"/>
            <ac:picMk id="6" creationId="{05679619-4A7B-2384-8120-38F71148A6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461565913" sldId="276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30852576" sldId="277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721091571" sldId="278"/>
        </pc:sldMkLst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1862959461" sldId="279"/>
        </pc:sldMkLst>
        <pc:picChg chg="add">
          <ac:chgData name="Mourya krishna sai Kommoju" userId="146245516cec19f2" providerId="LiveId" clId="{139539C4-3DE6-4029-8C75-84F62D7C7183}" dt="2025-09-15T16:26:51.274" v="25" actId="22"/>
          <ac:picMkLst>
            <pc:docMk/>
            <pc:sldMk cId="1862959461" sldId="279"/>
            <ac:picMk id="6" creationId="{C5B65593-8799-594B-929D-8AB2C5C3A8FD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387748567" sldId="280"/>
        </pc:sldMkLst>
        <pc:picChg chg="add">
          <ac:chgData name="Mourya krishna sai Kommoju" userId="146245516cec19f2" providerId="LiveId" clId="{139539C4-3DE6-4029-8C75-84F62D7C7183}" dt="2025-09-15T16:27:07.408" v="28" actId="22"/>
          <ac:picMkLst>
            <pc:docMk/>
            <pc:sldMk cId="1387748567" sldId="280"/>
            <ac:picMk id="6" creationId="{3DE42207-4A03-7E94-EFE4-DBF1078FD65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517377923" sldId="281"/>
        </pc:sldMkLst>
        <pc:picChg chg="add">
          <ac:chgData name="Mourya krishna sai Kommoju" userId="146245516cec19f2" providerId="LiveId" clId="{139539C4-3DE6-4029-8C75-84F62D7C7183}" dt="2025-09-15T16:27:35.291" v="31" actId="22"/>
          <ac:picMkLst>
            <pc:docMk/>
            <pc:sldMk cId="1517377923" sldId="281"/>
            <ac:picMk id="6" creationId="{79E048D9-E350-8DF6-87EA-BAC6E1CFF9FE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886511702" sldId="282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523714212" sldId="283"/>
        </pc:sldMkLst>
        <pc:picChg chg="add">
          <ac:chgData name="Mourya krishna sai Kommoju" userId="146245516cec19f2" providerId="LiveId" clId="{139539C4-3DE6-4029-8C75-84F62D7C7183}" dt="2025-09-15T16:27:22.686" v="29" actId="22"/>
          <ac:picMkLst>
            <pc:docMk/>
            <pc:sldMk cId="2523714212" sldId="283"/>
            <ac:picMk id="6" creationId="{7BEDD23D-93FC-1338-3476-4226CAA6C4C9}"/>
          </ac:picMkLst>
        </pc:picChg>
        <pc:picChg chg="add">
          <ac:chgData name="Mourya krishna sai Kommoju" userId="146245516cec19f2" providerId="LiveId" clId="{139539C4-3DE6-4029-8C75-84F62D7C7183}" dt="2025-09-15T16:27:25.167" v="30" actId="22"/>
          <ac:picMkLst>
            <pc:docMk/>
            <pc:sldMk cId="2523714212" sldId="283"/>
            <ac:picMk id="8" creationId="{8AD2C383-1B07-E405-E50E-4799D0909716}"/>
          </ac:picMkLst>
        </pc:picChg>
        <pc:picChg chg="add">
          <ac:chgData name="Mourya krishna sai Kommoju" userId="146245516cec19f2" providerId="LiveId" clId="{139539C4-3DE6-4029-8C75-84F62D7C7183}" dt="2025-09-15T16:31:53.658" v="34" actId="22"/>
          <ac:picMkLst>
            <pc:docMk/>
            <pc:sldMk cId="2523714212" sldId="283"/>
            <ac:picMk id="10" creationId="{52AF45A0-9301-7AB8-BC22-A7CC6CDDDFE2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046606180" sldId="284"/>
        </pc:sldMkLst>
        <pc:picChg chg="add">
          <ac:chgData name="Mourya krishna sai Kommoju" userId="146245516cec19f2" providerId="LiveId" clId="{139539C4-3DE6-4029-8C75-84F62D7C7183}" dt="2025-09-15T16:27:47.127" v="32" actId="22"/>
          <ac:picMkLst>
            <pc:docMk/>
            <pc:sldMk cId="3046606180" sldId="284"/>
            <ac:picMk id="6" creationId="{E96C46AF-8A85-417D-8357-BC73F244A83C}"/>
          </ac:picMkLst>
        </pc:picChg>
      </pc:sldChg>
      <pc:sldChg chg="modSp mod modTransition">
        <pc:chgData name="Mourya krishna sai Kommoju" userId="146245516cec19f2" providerId="LiveId" clId="{139539C4-3DE6-4029-8C75-84F62D7C7183}" dt="2025-09-15T16:34:24.169" v="45"/>
        <pc:sldMkLst>
          <pc:docMk/>
          <pc:sldMk cId="991748800" sldId="285"/>
        </pc:sldMkLst>
        <pc:picChg chg="mod">
          <ac:chgData name="Mourya krishna sai Kommoju" userId="146245516cec19f2" providerId="LiveId" clId="{139539C4-3DE6-4029-8C75-84F62D7C7183}" dt="2025-09-15T16:33:15.932" v="37" actId="1076"/>
          <ac:picMkLst>
            <pc:docMk/>
            <pc:sldMk cId="991748800" sldId="285"/>
            <ac:picMk id="5" creationId="{762090C0-E580-80B5-9A73-B151D668A1C5}"/>
          </ac:picMkLst>
        </pc:picChg>
      </pc:sldChg>
      <pc:sldMasterChg chg="modTransition modSldLayout">
        <pc:chgData name="Mourya krishna sai Kommoju" userId="146245516cec19f2" providerId="LiveId" clId="{139539C4-3DE6-4029-8C75-84F62D7C7183}" dt="2025-09-15T16:34:24.169" v="45"/>
        <pc:sldMasterMkLst>
          <pc:docMk/>
          <pc:sldMasterMk cId="897800422" sldId="2147483648"/>
        </pc:sldMasterMkLst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82386516" sldId="2147483649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859818868" sldId="2147483650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070932071" sldId="2147483651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935173207" sldId="2147483652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65876668" sldId="2147483653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8311614" sldId="2147483654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064512156" sldId="2147483655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920128414" sldId="2147483656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75241880" sldId="2147483657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54994295" sldId="2147483658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75429149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F183-6F3D-385B-2080-926A6C1D4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A9104-4E5B-8C8F-09EF-82704A248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4F21-AB31-5C66-3C52-59DAA586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3C7EE-596F-6CDC-ACD9-CA96AF08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0DCE6-0F5B-1500-211B-1486E48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5759-744A-D56B-FC1A-B4399C5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CA901-E84F-D8E3-390E-56C31DB69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6201-2F72-8196-7B86-FA709D66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67C5D-8656-7CA9-ADE3-D6136154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ECA5-E484-A070-D69D-783A61D5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91118-DC83-EF68-8AC4-BBEBF24E1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0EB0F-432C-735B-F698-B250E6C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6161-4746-FF5C-4567-B2D3F536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99BA-7F28-7E2A-5DE6-33DF6B7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73A6-32EB-4D49-A2CC-4DECC735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9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96A-18CC-BE6A-6679-F8653A9A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7BA7-A4BC-6196-E4AF-46C52FAA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59EB-2A2E-BE4C-5288-C8F57239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0B48-2F00-9FF6-2D00-3BB6B165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8CAF-DB88-7ABA-344A-F23724DB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6BC3-15EA-0714-1D00-F4A2C8F2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BA0D-B085-7869-E52E-5DF1B154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BC6D-E4C1-F50E-E85F-043B823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896C-527F-2946-D1AB-4991250B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66E89-D61F-B68C-C0EB-3B62401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4C72-672D-F158-1077-193206B2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E373-2DD6-E6F0-8146-5826D9A56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FD020-98D8-E6DD-18AE-D914A8E29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51D6D-002D-5C94-456A-6115FCD5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4D93-6D3B-12D1-4E72-B7E594C5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84C71-FD45-6EA9-F8BA-23AD7324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7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83FA-F7E0-24D3-3129-09D0482C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6AC23-6CF3-C808-F4FF-F04264098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CD4-B8C6-40A9-6308-2F927D7D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EE968-FC91-ED26-D202-63C19BDF8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3780F-CB8D-7736-B412-B756B3295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9623A-D750-6F9E-AF17-035F8473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74905-13D1-832F-4004-9BAD2E9F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5C5ED-4207-091A-CA40-CDF662E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7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92E1-2AF1-3BD4-B047-029F38DA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1D641-E6A9-D2C4-DD60-81330740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54650-C059-F892-26B4-D3C9EA5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BC6E1-06E0-28CF-634D-273CDA93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45B4B-2FEF-FB68-F580-1F33D07F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460A8-0509-FCC3-089C-317F32D9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D867-235B-F5B7-7F9D-3949EDB0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1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42B2-DBD8-6DD2-C68A-442648D8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7A5C-C29F-EDBF-06C0-CC006392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A43A5-A000-1BD9-BF46-D58A8420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CC61E-B0D1-5E40-FF3A-823E4103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25DD-1BC3-9C29-9D78-E6A14E1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6BC94-008D-FE49-AB18-2EA60299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2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50FD-89CE-0196-8873-D3D98873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BBE0A-78A6-2F7F-84CE-007C1A6AC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158A5-71FE-F8D4-862F-BA1A4FDB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2392C-A3F1-F6BC-F6CC-9C48AE09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E988-7EAE-2BDA-BCF7-8283E497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42CF7-7915-3EBA-BD25-A804C8F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4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8794E-CE86-C293-3E67-B45E3FFA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440-CA13-5F14-EC20-66AAD6D5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E5AA-8EAC-6C92-579F-B9FB66CFA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346A-6021-9DC1-BBAA-C058FD970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4F2D-543E-B83D-E84C-ADAE302C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0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1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E4D1-DE06-6F8D-C934-5662D19FD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23C9-F00D-348E-1CD7-59E633019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77D02-9C70-7FFC-B240-E71FB3EED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A5AB5-A819-30CC-0A16-4BDE86B129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A315-231A-13B8-51A9-2AE1584F125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21924-2A76-F80A-FAFE-0BD2031E5C5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343" y="5734734"/>
            <a:ext cx="5747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BOTTA RAMA KRISHNA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ROLL NUMBER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322129512010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  <p:sndAc>
          <p:stSnd>
            <p:snd r:embed="rId2" name="applause.wav"/>
          </p:stSnd>
        </p:sndAc>
      </p:transition>
    </mc:Choice>
    <mc:Fallback xmlns="">
      <p:transition spd="slow" advTm="0">
        <p:fade/>
        <p:sndAc>
          <p:stSnd>
            <p:snd r:embed="rId7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AB54-24A5-5EE3-67E0-C5A5D994C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B464-C4E9-59B8-DCD0-799063B57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B1538-5FA3-5FEB-B3B8-493A48A7C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6E39-AC1B-FC13-E1FE-D96B03D179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44E0E-2319-8A94-C480-88278FF8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E90-E3E3-DB0E-3514-1692D3B75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1A59-8FC8-C8A5-7EAF-6254E9DD9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B00FD-F68E-1B60-F680-88C8F71981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8C05-BA1C-6601-AFCB-41C45D69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036B-D984-B424-C535-6476A1A6B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89547-9C7F-3B53-ED86-528BCC8A9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6840-FF32-F019-0AFF-F019E4B7DC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8B-9BAD-8F75-DF08-1EB8EF61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8AE3-B7AE-04BC-48C1-A54FD2652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64599-CA1E-CEE0-BFDD-6EE518902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090C0-E580-80B5-9A73-B151D668A1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16CDE-13AF-8928-2BF7-000FFE9B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897-99E9-7859-13D1-4E8A6819A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DB97-BEF6-F662-AB6E-429F6D0A0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36B6-C5AE-1B83-D79A-AF5A0388B7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0F59-9147-BC63-F926-AFD97A2B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CDA6-8F42-0AE7-9A22-1AEEC4DC4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EFF9-B26B-8437-2CF9-59B02C736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E17A7-A6D6-A26C-4567-C45B29C256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3CEB3-7D5E-2B64-2492-6051A713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113-D1FF-C69B-0312-AA3F6DFE1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53A9-B5A4-739A-D073-5396C9B8F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C7397-5EB2-6456-59A3-106EF63372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42207-4A03-7E94-EFE4-DBF1078FD6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CAC3-4A28-181A-DA22-386D3595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C09-F918-00ED-5DAE-0584F837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72D24-D0F8-D235-1C44-A763A46FD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AD1C6-E8F6-3096-F9A3-756687C2B9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DD23D-93FC-1338-3476-4226CAA6C4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2C383-1B07-E405-E50E-4799D09097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F45A0-9301-7AB8-BC22-A7CC6CDDDF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406-9245-FF52-383E-84AA474B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0943-B7C8-72FA-55E2-9333D6A1B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E42A-8321-E5E1-7096-D54FC6291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AC42F-9E81-08B3-6AAC-6CDDBEB81D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48D9-E350-8DF6-87EA-BAC6E1CFF9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EFF8-4DD2-E95C-F883-E6FA377D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EC1-FDA8-7D2D-BAF3-4772F8CE6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8CBD3-CDD6-0617-C123-2443D24B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263D-0A62-DA93-D620-EBE2580249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C46AF-8A85-417D-8357-BC73F244A8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D5A1-3FBB-E5AE-16A3-869FC557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120D-3CC5-D307-224D-88D61447B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16D0D-5C3C-E653-D4AA-1A64647C9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00046-694D-BECE-3728-33C5D1225A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CE161-D878-582F-81C5-3CA35F4D0B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1958-E383-6B69-31AE-F0263161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A8CB-9475-8F6E-90A7-8664B2CA6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7B6E-B989-D70B-B9A9-7AE5AD373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53F1-DAD9-1C9A-37C3-A815716CCC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B96EA-500B-73F8-72AD-75F93CFC92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87970-987A-4FAB-AB87-915F4A62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3943-0E44-99C9-6A23-30F26461D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90939-1E91-7A03-48D7-1727AADA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1F278-AEF2-2553-3E43-89094907F1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A1EE1-E77C-D030-5263-78E11D406C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F002-92D2-4BD2-DC29-6A18997E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4E79-ECCF-5164-4FC6-C378B9EB0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A6068-AC93-85B6-B2DD-1475FF2B3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CF56-2F99-F047-538F-733A1F0C3D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B3157-02AD-04FA-FF9A-032D6386EE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9063-41E2-5552-1A55-310B8D9A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4B9B-A320-A9C7-F46C-1970FAF71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0D569-6312-705A-1391-CD33DDD2B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1807-F944-0E42-C096-97592E212B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E5CEA-3484-BDC2-4A8A-B7B0F87F7A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CF54A-7E41-0CA1-F9B2-ACB33BF28F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8F35-B07F-A415-F515-3B687BD4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0CAA-0AFF-8F41-2302-CA97B8D78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754B-18DF-1DA6-7EEE-A37E67DA6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2239-9644-FD33-A81A-7240D5F2B6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E111-335E-1390-DA1E-F32E7C8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CCA6-05B2-8E27-44A0-B0D68A14F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C0C60-BCF9-9096-C061-8805BCEE8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2E6B-97A5-7170-19DF-A59644E8B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DF25-DE19-0C1C-B278-4C389912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7ADD-2F0F-AFC2-9DFA-1F7A546CE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04304-FA84-A9FC-B1EE-E94CC5A47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76DCB-7EDB-AA2D-651D-AE8C5C3C13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10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Mourya krishna sai Kommoju</dc:creator>
  <cp:lastModifiedBy>M GOWTHAM RAJ</cp:lastModifiedBy>
  <cp:revision>13</cp:revision>
  <dcterms:created xsi:type="dcterms:W3CDTF">2025-09-15T05:56:59Z</dcterms:created>
  <dcterms:modified xsi:type="dcterms:W3CDTF">2025-09-24T05:33:19Z</dcterms:modified>
</cp:coreProperties>
</file>